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24" d="100"/>
          <a:sy n="24" d="100"/>
        </p:scale>
        <p:origin x="295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241E-C880-4134-B570-1DB24E6D3CC5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AE5A-6233-4F70-8953-D797D33313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78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241E-C880-4134-B570-1DB24E6D3CC5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AE5A-6233-4F70-8953-D797D33313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37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241E-C880-4134-B570-1DB24E6D3CC5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AE5A-6233-4F70-8953-D797D33313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31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241E-C880-4134-B570-1DB24E6D3CC5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AE5A-6233-4F70-8953-D797D33313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89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241E-C880-4134-B570-1DB24E6D3CC5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AE5A-6233-4F70-8953-D797D33313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06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241E-C880-4134-B570-1DB24E6D3CC5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AE5A-6233-4F70-8953-D797D33313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83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241E-C880-4134-B570-1DB24E6D3CC5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AE5A-6233-4F70-8953-D797D33313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16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241E-C880-4134-B570-1DB24E6D3CC5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AE5A-6233-4F70-8953-D797D33313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68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241E-C880-4134-B570-1DB24E6D3CC5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AE5A-6233-4F70-8953-D797D33313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22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241E-C880-4134-B570-1DB24E6D3CC5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AE5A-6233-4F70-8953-D797D33313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241E-C880-4134-B570-1DB24E6D3CC5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AE5A-6233-4F70-8953-D797D33313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39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59241E-C880-4134-B570-1DB24E6D3CC5}" type="datetimeFigureOut">
              <a:rPr lang="zh-TW" altLang="en-US" smtClean="0"/>
              <a:t>2026/3/19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68AE5A-6233-4F70-8953-D797D33313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91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852F61D9-5CDB-9F03-8B3D-6180DAC2A641}"/>
              </a:ext>
            </a:extLst>
          </p:cNvPr>
          <p:cNvSpPr txBox="1"/>
          <p:nvPr/>
        </p:nvSpPr>
        <p:spPr>
          <a:xfrm>
            <a:off x="927326" y="6800518"/>
            <a:ext cx="19528972" cy="2279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海報發表注意事項 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】 </a:t>
            </a:r>
            <a:endParaRPr lang="zh-TW" altLang="en-US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經本研討會審核錄取為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海報格式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發表者，請依下列規格製作全開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(A1)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海報一張，並於研討會當天張貼於研討會會場。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海報發表採一篇論文一面看板 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此次研討會之海報版面尺寸 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【A1】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為直式約 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60 cm(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寬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 *90 cm( 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，請作者統一格式製作。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勿使用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A4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紙合併 張貼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 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圖表需以良好解析度呈現。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海報標題：包含題目與作者資料，依序如下：</a:t>
            </a:r>
          </a:p>
          <a:p>
            <a:pPr marL="457200" indent="-1143000" algn="just" rtl="0">
              <a:spcBef>
                <a:spcPts val="0"/>
              </a:spcBef>
              <a:spcAft>
                <a:spcPts val="0"/>
              </a:spcAft>
            </a:pP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海報需有「第二十四屆離島資訊技術與應用研討會」字樣 </a:t>
            </a:r>
            <a:endParaRPr lang="zh-TW" altLang="en-US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1143000" algn="just" rtl="0">
              <a:spcBef>
                <a:spcPts val="0"/>
              </a:spcBef>
              <a:spcAft>
                <a:spcPts val="0"/>
              </a:spcAft>
            </a:pP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論文題目：</a:t>
            </a:r>
            <a:r>
              <a:rPr lang="en-US" altLang="zh-TW" sz="5900" b="0" i="0" u="none" strike="noStrike" dirty="0" err="1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xxxxxxxxxx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en-US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1143000" algn="just" rtl="0">
              <a:spcBef>
                <a:spcPts val="0"/>
              </a:spcBef>
              <a:spcAft>
                <a:spcPts val="0"/>
              </a:spcAft>
            </a:pP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作者姓名：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xxx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xxx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xxx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xxx </a:t>
            </a:r>
            <a:endParaRPr lang="zh-TW" altLang="en-US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1143000" algn="just" rtl="0">
              <a:spcBef>
                <a:spcPts val="0"/>
              </a:spcBef>
              <a:spcAft>
                <a:spcPts val="0"/>
              </a:spcAft>
            </a:pP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學校單位及系所名稱：</a:t>
            </a:r>
            <a:r>
              <a:rPr lang="en-US" altLang="zh-TW" sz="5900" b="0" i="0" u="none" strike="noStrike" dirty="0" err="1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xxxxxx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900" b="0" i="0" u="none" strike="noStrike" dirty="0" err="1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xxxx</a:t>
            </a:r>
            <a:endParaRPr lang="zh-TW" altLang="en-US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海報內容：海報內容請以呈現研究結果為主，除題目與中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文摘要的資料外，簡要內文依序包含如摘要、前言、研究方法、研究結果、結論與建議及參考文獻等。 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注意事項：</a:t>
            </a:r>
          </a:p>
          <a:p>
            <a:pPr marL="60325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海報請自行輸出，並於研討會發表日當天自行張貼。 </a:t>
            </a:r>
          </a:p>
          <a:p>
            <a:pPr marL="60325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會議一週前將於研討會網頁公告議程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以大會網站公告的為主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，請論文報告人或研究人員自行列印海報 於所屬場次開始前</a:t>
            </a:r>
            <a:r>
              <a:rPr lang="en-US" altLang="zh-TW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分鐘抵達會場報到、簽到後張貼。 論文發表時段請全程參與，並向與會來賓報告成果內容 。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59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大會僅提供海報板架，並無提供單槍、投影機、麥克風等設 備。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AFB92A2-A93C-C850-9273-88AE6CE457AE}"/>
              </a:ext>
            </a:extLst>
          </p:cNvPr>
          <p:cNvSpPr txBox="1"/>
          <p:nvPr/>
        </p:nvSpPr>
        <p:spPr>
          <a:xfrm>
            <a:off x="0" y="4890089"/>
            <a:ext cx="211291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zh-TW" altLang="en-US" sz="4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第二十四屆離島資訊技術與應用研討會</a:t>
            </a:r>
            <a:endParaRPr lang="zh-TW" altLang="en-US" sz="4800" b="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altLang="zh-TW" sz="4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2026 Conference on Information Technology and Application in Outlying Islands</a:t>
            </a:r>
            <a:endParaRPr lang="en-US" altLang="zh-TW" sz="4800" b="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915ECA9-0E39-F149-2792-F511F7B81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1" y="-70949"/>
            <a:ext cx="16485054" cy="462027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512F0206-CB71-A46B-3104-CB9EEE15E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7" y="1045028"/>
            <a:ext cx="4871864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14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321</Words>
  <Application>Microsoft Office PowerPoint</Application>
  <PresentationFormat>自訂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標楷體</vt:lpstr>
      <vt:lpstr>Aptos</vt:lpstr>
      <vt:lpstr>Aptos Display</vt:lpstr>
      <vt:lpstr>Arial</vt:lpstr>
      <vt:lpstr>Times New Roman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信德 吳</dc:creator>
  <cp:lastModifiedBy>信德 吳</cp:lastModifiedBy>
  <cp:revision>1</cp:revision>
  <dcterms:created xsi:type="dcterms:W3CDTF">2026-03-19T06:14:47Z</dcterms:created>
  <dcterms:modified xsi:type="dcterms:W3CDTF">2026-03-19T06:21:50Z</dcterms:modified>
</cp:coreProperties>
</file>